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73"/>
  </p:normalViewPr>
  <p:slideViewPr>
    <p:cSldViewPr snapToGrid="0" snapToObjects="1">
      <p:cViewPr>
        <p:scale>
          <a:sx n="77" d="100"/>
          <a:sy n="77" d="100"/>
        </p:scale>
        <p:origin x="247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ise.ufl.edu/~ddd/cap6635/Fall-97/Short-papers/2.htm" TargetMode="External"/><Relationship Id="rId3" Type="http://schemas.openxmlformats.org/officeDocument/2006/relationships/hyperlink" Target="https://www.youtube.com/watch?v=eKD5gxPPeY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Arbori</a:t>
            </a:r>
            <a:r>
              <a:rPr lang="en-US" dirty="0" smtClean="0"/>
              <a:t> de </a:t>
            </a:r>
            <a:r>
              <a:rPr lang="en-US" dirty="0" err="1" smtClean="0"/>
              <a:t>decizie</a:t>
            </a:r>
            <a:r>
              <a:rPr lang="en-US" dirty="0" smtClean="0"/>
              <a:t> – </a:t>
            </a:r>
            <a:r>
              <a:rPr lang="en-US" dirty="0" err="1" smtClean="0"/>
              <a:t>algoritmul</a:t>
            </a:r>
            <a:r>
              <a:rPr lang="en-US" dirty="0" smtClean="0"/>
              <a:t> ‘id3’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11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creare</a:t>
            </a:r>
            <a:r>
              <a:rPr lang="en-US" sz="2400" dirty="0" smtClean="0"/>
              <a:t> </a:t>
            </a:r>
            <a:r>
              <a:rPr lang="en-US" sz="2400" dirty="0" err="1" smtClean="0"/>
              <a:t>nou</a:t>
            </a:r>
            <a:r>
              <a:rPr lang="en-US" sz="2400" dirty="0" smtClean="0"/>
              <a:t> nod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71" y="1853754"/>
            <a:ext cx="9147982" cy="5004246"/>
          </a:xfrm>
        </p:spPr>
      </p:pic>
    </p:spTree>
    <p:extLst>
      <p:ext uri="{BB962C8B-B14F-4D97-AF65-F5344CB8AC3E}">
        <p14:creationId xmlns:p14="http://schemas.microsoft.com/office/powerpoint/2010/main" val="169357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creare</a:t>
            </a:r>
            <a:r>
              <a:rPr lang="en-US" sz="2400" dirty="0" smtClean="0"/>
              <a:t> </a:t>
            </a:r>
            <a:r>
              <a:rPr lang="en-US" sz="2400" dirty="0" err="1" smtClean="0"/>
              <a:t>nou</a:t>
            </a:r>
            <a:r>
              <a:rPr lang="en-US" sz="2400" dirty="0" smtClean="0"/>
              <a:t> nod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72" y="1853754"/>
            <a:ext cx="9147982" cy="5004246"/>
          </a:xfrm>
        </p:spPr>
      </p:pic>
    </p:spTree>
    <p:extLst>
      <p:ext uri="{BB962C8B-B14F-4D97-AF65-F5344CB8AC3E}">
        <p14:creationId xmlns:p14="http://schemas.microsoft.com/office/powerpoint/2010/main" val="183903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rezultat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71" y="1853754"/>
            <a:ext cx="9147982" cy="5004246"/>
          </a:xfrm>
        </p:spPr>
      </p:pic>
    </p:spTree>
    <p:extLst>
      <p:ext uri="{BB962C8B-B14F-4D97-AF65-F5344CB8AC3E}">
        <p14:creationId xmlns:p14="http://schemas.microsoft.com/office/powerpoint/2010/main" val="106344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CRISTIAN-ANDREI PURCARU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UVT Master IACD an 1, 2016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 smtClean="0"/>
              <a:t>Data Mining: </a:t>
            </a:r>
            <a:r>
              <a:rPr lang="en-US" cap="all" dirty="0"/>
              <a:t>PROF. DR. DANIELA </a:t>
            </a:r>
            <a:r>
              <a:rPr lang="en-US" cap="all" dirty="0" smtClean="0"/>
              <a:t>ZAHARIE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cap="all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cap="all" dirty="0" err="1" smtClean="0"/>
              <a:t>Bibliografie</a:t>
            </a:r>
            <a:r>
              <a:rPr lang="en-US" cap="all" dirty="0" smtClean="0"/>
              <a:t> &amp; </a:t>
            </a:r>
            <a:r>
              <a:rPr lang="en-US" cap="all" dirty="0" err="1" smtClean="0"/>
              <a:t>sursa</a:t>
            </a:r>
            <a:r>
              <a:rPr lang="en-US" cap="all" dirty="0" smtClean="0"/>
              <a:t> </a:t>
            </a:r>
            <a:r>
              <a:rPr lang="en-US" cap="all" dirty="0" err="1" smtClean="0"/>
              <a:t>imagini</a:t>
            </a:r>
            <a:r>
              <a:rPr lang="en-US" cap="all" smtClean="0"/>
              <a:t>:</a:t>
            </a:r>
            <a:endParaRPr lang="en-US" cap="all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cap="all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Char char="-"/>
            </a:pPr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://www.cise.ufl.edu/~</a:t>
            </a:r>
            <a:r>
              <a:rPr lang="en-US" sz="1400" dirty="0" smtClean="0">
                <a:hlinkClick r:id="rId2"/>
              </a:rPr>
              <a:t>ddd/cap6635/Fall-97/Short-papers/2.htm</a:t>
            </a:r>
            <a:endParaRPr lang="en-US" sz="1400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Char char="-"/>
            </a:pPr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www.youtube.com/watch?v=eKD5gxPPeY0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1868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Istoric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J. Ross Quinlan </a:t>
            </a:r>
            <a:r>
              <a:rPr lang="en-US" dirty="0" smtClean="0"/>
              <a:t>a </a:t>
            </a:r>
            <a:r>
              <a:rPr lang="en-US" dirty="0" err="1" smtClean="0"/>
              <a:t>dezvoltat</a:t>
            </a:r>
            <a:r>
              <a:rPr lang="en-US" dirty="0" smtClean="0"/>
              <a:t> prima data ID3 la </a:t>
            </a:r>
            <a:r>
              <a:rPr lang="en-US" dirty="0" err="1" smtClean="0"/>
              <a:t>Universitatea</a:t>
            </a:r>
            <a:r>
              <a:rPr lang="en-US" dirty="0" smtClean="0"/>
              <a:t> din Sydney;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prezentat</a:t>
            </a:r>
            <a:r>
              <a:rPr lang="en-US" dirty="0" smtClean="0"/>
              <a:t> ID3 </a:t>
            </a:r>
            <a:r>
              <a:rPr lang="en-US" dirty="0"/>
              <a:t>in 1975 in </a:t>
            </a:r>
            <a:r>
              <a:rPr lang="en-US" dirty="0" err="1" smtClean="0"/>
              <a:t>cartea</a:t>
            </a:r>
            <a:r>
              <a:rPr lang="en-US" dirty="0" smtClean="0"/>
              <a:t> </a:t>
            </a:r>
            <a:r>
              <a:rPr lang="en-US" i="1" dirty="0" smtClean="0"/>
              <a:t>Machine </a:t>
            </a:r>
            <a:r>
              <a:rPr lang="en-US" i="1" dirty="0"/>
              <a:t>Learning</a:t>
            </a:r>
            <a:r>
              <a:rPr lang="en-US" dirty="0"/>
              <a:t>, vol. </a:t>
            </a:r>
            <a:r>
              <a:rPr lang="en-US" dirty="0" smtClean="0"/>
              <a:t>1.</a:t>
            </a:r>
          </a:p>
          <a:p>
            <a:r>
              <a:rPr lang="en-US" dirty="0" smtClean="0"/>
              <a:t>ID3 se </a:t>
            </a:r>
            <a:r>
              <a:rPr lang="en-US" dirty="0" err="1" smtClean="0"/>
              <a:t>bazeaza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algoritmul</a:t>
            </a:r>
            <a:r>
              <a:rPr lang="en-US" dirty="0" smtClean="0"/>
              <a:t> </a:t>
            </a:r>
            <a:r>
              <a:rPr lang="en-US" dirty="0"/>
              <a:t>Concept Learning System (CLS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97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Descriere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err="1" smtClean="0"/>
              <a:t>pentru</a:t>
            </a:r>
            <a:r>
              <a:rPr lang="en-US" sz="1800" dirty="0" smtClean="0"/>
              <a:t> </a:t>
            </a:r>
            <a:r>
              <a:rPr lang="en-US" sz="1800" dirty="0"/>
              <a:t>un set de </a:t>
            </a:r>
            <a:r>
              <a:rPr lang="en-US" sz="1800" dirty="0" err="1"/>
              <a:t>instante</a:t>
            </a:r>
            <a:r>
              <a:rPr lang="en-US" sz="1800" dirty="0"/>
              <a:t> de </a:t>
            </a:r>
            <a:r>
              <a:rPr lang="en-US" sz="1800" dirty="0" err="1"/>
              <a:t>antrenament</a:t>
            </a:r>
            <a:r>
              <a:rPr lang="en-US" sz="1800" dirty="0"/>
              <a:t> C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7722901" cy="3450613"/>
          </a:xfrm>
        </p:spPr>
        <p:txBody>
          <a:bodyPr/>
          <a:lstStyle/>
          <a:p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 smtClean="0"/>
              <a:t>toate</a:t>
            </a:r>
            <a:r>
              <a:rPr lang="en-US" dirty="0" smtClean="0"/>
              <a:t> </a:t>
            </a:r>
            <a:r>
              <a:rPr lang="en-US" dirty="0" err="1"/>
              <a:t>instantele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C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pozitive</a:t>
            </a:r>
            <a:r>
              <a:rPr lang="en-US" dirty="0"/>
              <a:t>, </a:t>
            </a:r>
            <a:r>
              <a:rPr lang="en-US" dirty="0" err="1"/>
              <a:t>creaza</a:t>
            </a:r>
            <a:r>
              <a:rPr lang="en-US" dirty="0"/>
              <a:t> </a:t>
            </a:r>
            <a:r>
              <a:rPr lang="en-US" dirty="0" err="1"/>
              <a:t>nodul</a:t>
            </a:r>
            <a:r>
              <a:rPr lang="en-US" dirty="0"/>
              <a:t> 'Da'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 smtClean="0"/>
              <a:t>opreste</a:t>
            </a:r>
            <a:r>
              <a:rPr lang="en-US" dirty="0" smtClean="0"/>
              <a:t>; </a:t>
            </a:r>
            <a:r>
              <a:rPr lang="en-US" dirty="0" err="1" smtClean="0"/>
              <a:t>Daca</a:t>
            </a:r>
            <a:r>
              <a:rPr lang="en-US" dirty="0" smtClean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instantele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C </a:t>
            </a:r>
            <a:r>
              <a:rPr lang="en-US" dirty="0" err="1"/>
              <a:t>sunt</a:t>
            </a:r>
            <a:r>
              <a:rPr lang="en-US" dirty="0"/>
              <a:t> negative, </a:t>
            </a:r>
            <a:r>
              <a:rPr lang="en-US" dirty="0" err="1"/>
              <a:t>creaza</a:t>
            </a:r>
            <a:r>
              <a:rPr lang="en-US" dirty="0"/>
              <a:t> </a:t>
            </a:r>
            <a:r>
              <a:rPr lang="en-US" dirty="0" err="1"/>
              <a:t>nodul</a:t>
            </a:r>
            <a:r>
              <a:rPr lang="en-US" dirty="0"/>
              <a:t> 'Nu'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 smtClean="0"/>
              <a:t>opreste</a:t>
            </a:r>
            <a:r>
              <a:rPr lang="en-US" dirty="0" smtClean="0"/>
              <a:t>; </a:t>
            </a:r>
            <a:r>
              <a:rPr lang="en-US" dirty="0" err="1" smtClean="0"/>
              <a:t>Altfel</a:t>
            </a:r>
            <a:r>
              <a:rPr lang="en-US" dirty="0" smtClean="0"/>
              <a:t> </a:t>
            </a:r>
            <a:r>
              <a:rPr lang="en-US" dirty="0" err="1" smtClean="0"/>
              <a:t>selecteaza</a:t>
            </a:r>
            <a:r>
              <a:rPr lang="en-US" dirty="0" smtClean="0"/>
              <a:t> </a:t>
            </a:r>
            <a:r>
              <a:rPr lang="en-US" dirty="0" err="1" smtClean="0"/>
              <a:t>attributul</a:t>
            </a:r>
            <a:r>
              <a:rPr lang="en-US" dirty="0" smtClean="0"/>
              <a:t> cu </a:t>
            </a:r>
            <a:r>
              <a:rPr lang="en-US" dirty="0" err="1" smtClean="0"/>
              <a:t>cea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mari</a:t>
            </a:r>
            <a:r>
              <a:rPr lang="en-US" dirty="0" smtClean="0"/>
              <a:t> </a:t>
            </a:r>
            <a:r>
              <a:rPr lang="en-US" dirty="0" err="1" smtClean="0"/>
              <a:t>cantitate</a:t>
            </a:r>
            <a:r>
              <a:rPr lang="en-US" dirty="0" smtClean="0"/>
              <a:t> de </a:t>
            </a:r>
            <a:r>
              <a:rPr lang="en-US" dirty="0" err="1" smtClean="0"/>
              <a:t>informatie</a:t>
            </a:r>
            <a:r>
              <a:rPr lang="en-US" dirty="0" smtClean="0"/>
              <a:t> </a:t>
            </a:r>
            <a:r>
              <a:rPr lang="en-US" dirty="0" err="1" smtClean="0"/>
              <a:t>furnizata</a:t>
            </a:r>
            <a:r>
              <a:rPr lang="en-US" dirty="0" smtClean="0"/>
              <a:t> (din </a:t>
            </a:r>
            <a:r>
              <a:rPr lang="en-US" dirty="0" err="1" smtClean="0"/>
              <a:t>cele</a:t>
            </a:r>
            <a:r>
              <a:rPr lang="en-US" dirty="0" smtClean="0"/>
              <a:t> </a:t>
            </a:r>
            <a:r>
              <a:rPr lang="en-US" dirty="0" err="1" smtClean="0"/>
              <a:t>neselectate</a:t>
            </a:r>
            <a:r>
              <a:rPr lang="en-US" dirty="0" smtClean="0"/>
              <a:t>), </a:t>
            </a:r>
            <a:r>
              <a:rPr lang="en-US" dirty="0"/>
              <a:t>F cu </a:t>
            </a:r>
            <a:r>
              <a:rPr lang="en-US" dirty="0" err="1"/>
              <a:t>valorile</a:t>
            </a:r>
            <a:r>
              <a:rPr lang="en-US" dirty="0"/>
              <a:t> v1, ..., </a:t>
            </a:r>
            <a:r>
              <a:rPr lang="en-US" dirty="0" err="1"/>
              <a:t>vn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creaza</a:t>
            </a:r>
            <a:r>
              <a:rPr lang="en-US" dirty="0"/>
              <a:t> un nod de </a:t>
            </a:r>
            <a:r>
              <a:rPr lang="en-US" dirty="0" err="1"/>
              <a:t>decizie</a:t>
            </a:r>
            <a:r>
              <a:rPr lang="en-US" dirty="0" smtClean="0"/>
              <a:t>;</a:t>
            </a:r>
          </a:p>
          <a:p>
            <a:r>
              <a:rPr lang="en-US" dirty="0" err="1"/>
              <a:t>Partitioneaza</a:t>
            </a:r>
            <a:r>
              <a:rPr lang="en-US" dirty="0"/>
              <a:t> </a:t>
            </a:r>
            <a:r>
              <a:rPr lang="en-US" dirty="0" err="1"/>
              <a:t>instantele</a:t>
            </a:r>
            <a:r>
              <a:rPr lang="en-US" dirty="0"/>
              <a:t> de </a:t>
            </a:r>
            <a:r>
              <a:rPr lang="en-US" dirty="0" err="1"/>
              <a:t>antrenament</a:t>
            </a:r>
            <a:r>
              <a:rPr lang="en-US" dirty="0"/>
              <a:t> in C in </a:t>
            </a:r>
            <a:r>
              <a:rPr lang="en-US" dirty="0" err="1"/>
              <a:t>subseturi</a:t>
            </a:r>
            <a:r>
              <a:rPr lang="en-US" dirty="0"/>
              <a:t> C1, C2, ..., Cn conform </a:t>
            </a:r>
            <a:r>
              <a:rPr lang="en-US" dirty="0" err="1"/>
              <a:t>valorilor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F;</a:t>
            </a:r>
          </a:p>
          <a:p>
            <a:r>
              <a:rPr lang="en-US" dirty="0" err="1"/>
              <a:t>Aplica</a:t>
            </a:r>
            <a:r>
              <a:rPr lang="en-US" dirty="0"/>
              <a:t> </a:t>
            </a:r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recursiv</a:t>
            </a:r>
            <a:r>
              <a:rPr lang="en-US" dirty="0"/>
              <a:t> la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subseturile</a:t>
            </a:r>
            <a:r>
              <a:rPr lang="en-US" dirty="0"/>
              <a:t> Ci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74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Va</a:t>
            </a:r>
            <a:r>
              <a:rPr lang="en-US" sz="2400" dirty="0" smtClean="0"/>
              <a:t> </a:t>
            </a:r>
            <a:r>
              <a:rPr lang="en-US" sz="2400" dirty="0" err="1" smtClean="0"/>
              <a:t>juca</a:t>
            </a:r>
            <a:r>
              <a:rPr lang="en-US" sz="2400" dirty="0" smtClean="0"/>
              <a:t> John </a:t>
            </a:r>
            <a:r>
              <a:rPr lang="en-US" sz="2400" dirty="0" err="1" smtClean="0"/>
              <a:t>tenis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71" y="1853754"/>
            <a:ext cx="9148090" cy="5004246"/>
          </a:xfrm>
        </p:spPr>
      </p:pic>
    </p:spTree>
    <p:extLst>
      <p:ext uri="{BB962C8B-B14F-4D97-AF65-F5344CB8AC3E}">
        <p14:creationId xmlns:p14="http://schemas.microsoft.com/office/powerpoint/2010/main" val="66082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EXEMPLU</a:t>
            </a:r>
            <a:br>
              <a:rPr lang="en-US" dirty="0" smtClean="0"/>
            </a:br>
            <a:r>
              <a:rPr lang="en-US" sz="2400" dirty="0" smtClean="0"/>
              <a:t>Se </a:t>
            </a:r>
            <a:r>
              <a:rPr lang="en-US" sz="2400" dirty="0" err="1" smtClean="0"/>
              <a:t>dau</a:t>
            </a:r>
            <a:r>
              <a:rPr lang="en-US" sz="2400" dirty="0" smtClean="0"/>
              <a:t> </a:t>
            </a:r>
            <a:r>
              <a:rPr lang="en-US" sz="2400" dirty="0" err="1" smtClean="0"/>
              <a:t>noile</a:t>
            </a:r>
            <a:r>
              <a:rPr lang="en-US" sz="2400" dirty="0" smtClean="0"/>
              <a:t> </a:t>
            </a:r>
            <a:r>
              <a:rPr lang="en-US" sz="2400" dirty="0" err="1" smtClean="0"/>
              <a:t>atribute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72" y="1853754"/>
            <a:ext cx="9148088" cy="5004246"/>
          </a:xfrm>
        </p:spPr>
      </p:pic>
    </p:spTree>
    <p:extLst>
      <p:ext uri="{BB962C8B-B14F-4D97-AF65-F5344CB8AC3E}">
        <p14:creationId xmlns:p14="http://schemas.microsoft.com/office/powerpoint/2010/main" val="82433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Exemplu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primul</a:t>
            </a:r>
            <a:r>
              <a:rPr lang="en-US" sz="2400" dirty="0" smtClean="0"/>
              <a:t> nod – </a:t>
            </a:r>
            <a:r>
              <a:rPr lang="en-US" sz="2400" dirty="0" err="1" smtClean="0"/>
              <a:t>valoare</a:t>
            </a:r>
            <a:r>
              <a:rPr lang="en-US" sz="2400" dirty="0" smtClean="0"/>
              <a:t> a </a:t>
            </a:r>
            <a:r>
              <a:rPr lang="en-US" sz="2400" dirty="0" err="1" smtClean="0"/>
              <a:t>atributului</a:t>
            </a:r>
            <a:r>
              <a:rPr lang="en-US" sz="2400" dirty="0" smtClean="0"/>
              <a:t> ‘outlook’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71" y="1853754"/>
            <a:ext cx="9147982" cy="5004245"/>
          </a:xfrm>
        </p:spPr>
      </p:pic>
    </p:spTree>
    <p:extLst>
      <p:ext uri="{BB962C8B-B14F-4D97-AF65-F5344CB8AC3E}">
        <p14:creationId xmlns:p14="http://schemas.microsoft.com/office/powerpoint/2010/main" val="91663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Restul</a:t>
            </a:r>
            <a:r>
              <a:rPr lang="en-US" sz="2400" dirty="0" smtClean="0"/>
              <a:t> </a:t>
            </a:r>
            <a:r>
              <a:rPr lang="en-US" sz="2400" dirty="0" err="1" smtClean="0"/>
              <a:t>valorilor</a:t>
            </a:r>
            <a:r>
              <a:rPr lang="en-US" sz="2400" dirty="0" smtClean="0"/>
              <a:t> </a:t>
            </a:r>
            <a:r>
              <a:rPr lang="en-US" sz="2400" dirty="0" err="1" smtClean="0"/>
              <a:t>atributului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71" y="1853754"/>
            <a:ext cx="9147982" cy="5004246"/>
          </a:xfrm>
        </p:spPr>
      </p:pic>
    </p:spTree>
    <p:extLst>
      <p:ext uri="{BB962C8B-B14F-4D97-AF65-F5344CB8AC3E}">
        <p14:creationId xmlns:p14="http://schemas.microsoft.com/office/powerpoint/2010/main" val="10777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sunt</a:t>
            </a:r>
            <a:r>
              <a:rPr lang="en-US" sz="2400" dirty="0" smtClean="0"/>
              <a:t> </a:t>
            </a:r>
            <a:r>
              <a:rPr lang="en-US" sz="2400" dirty="0" err="1" smtClean="0"/>
              <a:t>subseturile</a:t>
            </a:r>
            <a:r>
              <a:rPr lang="en-US" sz="2400" dirty="0" smtClean="0"/>
              <a:t> pure?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71" y="1853754"/>
            <a:ext cx="9147982" cy="5004246"/>
          </a:xfrm>
        </p:spPr>
      </p:pic>
    </p:spTree>
    <p:extLst>
      <p:ext uri="{BB962C8B-B14F-4D97-AF65-F5344CB8AC3E}">
        <p14:creationId xmlns:p14="http://schemas.microsoft.com/office/powerpoint/2010/main" val="46422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selectie</a:t>
            </a:r>
            <a:r>
              <a:rPr lang="en-US" sz="2400" dirty="0" smtClean="0"/>
              <a:t> </a:t>
            </a:r>
            <a:r>
              <a:rPr lang="en-US" sz="2400" dirty="0" err="1" smtClean="0"/>
              <a:t>atribut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72" y="1853754"/>
            <a:ext cx="9147982" cy="5004246"/>
          </a:xfrm>
        </p:spPr>
      </p:pic>
    </p:spTree>
    <p:extLst>
      <p:ext uri="{BB962C8B-B14F-4D97-AF65-F5344CB8AC3E}">
        <p14:creationId xmlns:p14="http://schemas.microsoft.com/office/powerpoint/2010/main" val="55670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82</TotalTime>
  <Words>164</Words>
  <Application>Microsoft Macintosh PowerPoint</Application>
  <PresentationFormat>Widescreen</PresentationFormat>
  <Paragraphs>30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Gill Sans MT</vt:lpstr>
      <vt:lpstr>Arial</vt:lpstr>
      <vt:lpstr>Gallery</vt:lpstr>
      <vt:lpstr>DATA MINING</vt:lpstr>
      <vt:lpstr>Istoric</vt:lpstr>
      <vt:lpstr>Descriere pentru un set de instante de antrenament C </vt:lpstr>
      <vt:lpstr>Exemplu Va juca John tenis?</vt:lpstr>
      <vt:lpstr>EXEMPLU Se dau noile atribute:</vt:lpstr>
      <vt:lpstr>Exemplu primul nod – valoare a atributului ‘outlook’</vt:lpstr>
      <vt:lpstr>Exemplu Restul valorilor atributului</vt:lpstr>
      <vt:lpstr>Exemplu sunt subseturile pure?</vt:lpstr>
      <vt:lpstr>Exemplu selectie atribut</vt:lpstr>
      <vt:lpstr>Exemplu creare nou nod</vt:lpstr>
      <vt:lpstr>Exemplu creare nou nod</vt:lpstr>
      <vt:lpstr>Exemplu rezultat</vt:lpstr>
      <vt:lpstr>END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dc:creator>Cristian Purcaru</dc:creator>
  <cp:lastModifiedBy>Cristian Purcaru</cp:lastModifiedBy>
  <cp:revision>18</cp:revision>
  <dcterms:created xsi:type="dcterms:W3CDTF">2016-09-13T17:28:33Z</dcterms:created>
  <dcterms:modified xsi:type="dcterms:W3CDTF">2016-09-14T09:55:24Z</dcterms:modified>
</cp:coreProperties>
</file>